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47979F-7793-4CB3-82C4-DD22EAFE8C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9B5E6AC-091C-4FCE-B92C-57C8C9C55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B3A562-BE43-41C2-A1D5-D2775FE1E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C6A340-9AC2-4276-8D4C-F975C5305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8AF2FC-D794-4E18-A6FF-6A16DCFCA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586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86075-E200-44DB-8A08-FB76894D8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323D753-C438-4E43-98B2-573DECEDD8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3B94C3-0ACF-4FCD-8764-3D21BB5DF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FBAB1D-4CD9-4372-BF2C-F795A562E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3511F7-EEFC-4ADA-AC46-ABCED445D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817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C0F9CFA-249C-4C71-A33D-957B342C8C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B26D932-3D19-4D9D-B916-F3FE10F3C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E3C8A9-757A-4EEF-915E-41449A0E8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160FEC-E535-4EA1-BA88-C59B78C77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B259EE-7567-47E9-A23E-E4C760B8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8004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FCAA30-D1CB-4F02-8044-24CB6BAB8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AA56C4-82FC-41DF-B4E3-7D6C590D5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2B51F3-61C5-4AE8-83F1-EB7D3F2B1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82F216-7E04-4708-959F-7211F5197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00F456-878F-402A-A815-72574F8A1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1562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0ACD7C-CB54-4E21-BD88-757E7BEDB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69AA585-A7FA-4DCA-9A8E-0C416A833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B67CB5-8825-4F28-AA09-B93AE75BC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FDFB9A-EE36-4391-9F7B-6917E0AEA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D0AA3C-25D2-454B-93D8-FE50406D0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4374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BC99DA-5B16-4D11-AD95-DA25E6FF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C06E2B-EB3B-4267-A184-91ABFA77FA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05CB09D-FAF0-4777-8154-FFA928415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622509-8F0C-40F3-AED1-7A8FD22D2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B2AA36-6292-4AF0-AE79-084BAC6A3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717BB43-A2B5-4005-97A6-CDA396C3B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68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05DA64-542F-4AC0-B089-A24316EDA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6923635-03D9-4F33-9349-18FC63017C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75217FF-70D5-4501-9EE7-D86454437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C66EA93-BAF3-4031-B262-C5BFF1BBC3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FBB3EE6-D04A-45B8-AB3A-8ACDBF34E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F95A779-57C1-4E18-81C0-8FB1E5E94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EACCD8D-AE9E-4BF2-8088-EA97F8FF9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81A0A14-25E6-4541-9FA1-F1D5BE739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00344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814898-0A75-4102-A3EC-B5B8F5F2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F1E09F5-FFC4-4200-87BE-CC4E5983A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161FBD-FC67-47DD-90E8-EB1B2F660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36009E-4645-44DB-8EEB-9B1CCE843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7484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BDEC72E-A115-46DB-A81B-A84043999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EB5924F-A51A-4641-A14E-2BA4F402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1B29B9E-2A60-431E-A6F9-A5223881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0248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0A13B-790B-4BE4-A114-59A2AEE8E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C6D1D3-091F-44AA-97B4-CCA8FF85E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6717D73-ED6D-4F07-AC26-E8C1E08BC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6899F99-B2A4-4198-A334-99D74FEDF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9758308-E9F0-4E29-825F-52A4B7149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1B44FD5-B717-4D4F-8485-4F477FD37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2970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4AE0C-8ADD-4DE8-BFF0-54BA79E7E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C8CD3B4-132F-4B30-B72B-2A76752C32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BF66ED2-8104-48F6-A44E-FD8749B6E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D9C54E-31C6-4B67-8C32-4728BD74B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B5BA4BF-CF54-43EE-9A7F-C9D0EE6C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CA0B67D-3CCA-4F5D-B8BE-134A76504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9337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C11F44E-9915-4525-859E-10968FFBE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2936F36-CFEC-47F0-83D1-334CA1A2C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49CB19-1B9A-49CA-A2D4-962F722185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AD079-F725-430D-9D79-723C07D83CB8}" type="datetimeFigureOut">
              <a:rPr lang="en-DE" smtClean="0"/>
              <a:t>01/05/2018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0FA7D6-886F-4528-B3B1-2E186F4044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6B9A29-6D6B-4B11-920D-841AC38A82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B5E04-5283-46EF-A0BF-E11AB49E7C18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4531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FF4806B-2CA6-4C8A-A929-A9DB714BAA4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3F3F5"/>
              </a:clrFrom>
              <a:clrTo>
                <a:srgbClr val="F3F3F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599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DE1CE9D-CE40-406C-A6FA-98BD1C305B0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2F1F6"/>
              </a:clrFrom>
              <a:clrTo>
                <a:srgbClr val="F2F1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688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E3DE923-B2E2-4542-B8D0-B49757E1DCB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3F2F7"/>
              </a:clrFrom>
              <a:clrTo>
                <a:srgbClr val="F3F2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209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3DBA20D-ED73-4F03-A486-92E20E59297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4F2F3"/>
              </a:clrFrom>
              <a:clrTo>
                <a:srgbClr val="F4F2F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312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48152DD-E9FC-4AEE-A7E5-34F1A259C27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3F1F6"/>
              </a:clrFrom>
              <a:clrTo>
                <a:srgbClr val="F3F1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92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23076B1-D5E4-4950-84AF-D5D4D0C1DF7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1F0F5"/>
              </a:clrFrom>
              <a:clrTo>
                <a:srgbClr val="F1F0F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24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6EC261B-23D0-4887-AAD8-DC8C9FE947E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5F3F6"/>
              </a:clrFrom>
              <a:clrTo>
                <a:srgbClr val="F5F3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900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8E86602-7759-4DD6-9B08-C2ED2B352B3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2F2F4"/>
              </a:clrFrom>
              <a:clrTo>
                <a:srgbClr val="F2F2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07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E044C8B-15B4-4F48-98FA-341588CC171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8F9"/>
              </a:clrFrom>
              <a:clrTo>
                <a:srgbClr val="FAF8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140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154FD9FC-6142-421E-A71A-74A44843994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5F4F9"/>
              </a:clrFrom>
              <a:clrTo>
                <a:srgbClr val="F5F4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046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85FC47D-2D1A-4C48-A613-DF1107DA5C1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1EFF2"/>
              </a:clrFrom>
              <a:clrTo>
                <a:srgbClr val="F1EF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68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354C7F7-627A-4414-9E27-C1A33670A30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1F0F5"/>
              </a:clrFrom>
              <a:clrTo>
                <a:srgbClr val="F1F0F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62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FEA23CC-AC0A-450C-A80D-D16B5CC8AED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9F9F9"/>
              </a:clrFrom>
              <a:clrTo>
                <a:srgbClr val="F9F9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439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1F05F640-9339-4DEC-93BA-F3782FEAB1B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7F5F6"/>
              </a:clrFrom>
              <a:clrTo>
                <a:srgbClr val="F7F5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540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78020D2-0CAB-42C4-BB5C-B10A440008B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933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111629D-F7D1-408C-B24E-7A2BC2A743A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5F6F8"/>
              </a:clrFrom>
              <a:clrTo>
                <a:srgbClr val="F5F6F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0C99415-FE31-45D9-AFEC-ACFA3D3218A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6F5FA"/>
              </a:clrFrom>
              <a:clrTo>
                <a:srgbClr val="F6F5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1369408"/>
            <a:ext cx="6857999" cy="959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50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Richling, Tobias</dc:creator>
  <cp:lastModifiedBy>Richling, Tobias</cp:lastModifiedBy>
  <cp:revision>2</cp:revision>
  <dcterms:created xsi:type="dcterms:W3CDTF">2018-05-01T11:25:39Z</dcterms:created>
  <dcterms:modified xsi:type="dcterms:W3CDTF">2018-05-01T11:35:13Z</dcterms:modified>
</cp:coreProperties>
</file>

<file path=docProps/thumbnail.jpeg>
</file>